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45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66" r:id="rId23"/>
    <p:sldId id="367" r:id="rId24"/>
    <p:sldId id="368" r:id="rId25"/>
    <p:sldId id="369" r:id="rId26"/>
    <p:sldId id="370" r:id="rId27"/>
    <p:sldId id="371" r:id="rId28"/>
    <p:sldId id="284" r:id="rId29"/>
    <p:sldId id="283" r:id="rId30"/>
    <p:sldId id="285" r:id="rId31"/>
    <p:sldId id="286" r:id="rId32"/>
    <p:sldId id="287" r:id="rId33"/>
    <p:sldId id="288" r:id="rId34"/>
    <p:sldId id="289" r:id="rId35"/>
    <p:sldId id="290" r:id="rId36"/>
    <p:sldId id="297" r:id="rId37"/>
    <p:sldId id="291" r:id="rId38"/>
    <p:sldId id="29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120858"/>
    <a:srgbClr val="0303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54151-AACE-4768-9BBC-E975C33F34F1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A00F6-B785-42AF-90DE-08793D95A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A00F6-B785-42AF-90DE-08793D95A00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526F-53B9-4732-9C81-01C855A534BE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ECE1-57E8-46BD-9210-DF26F9708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526F-53B9-4732-9C81-01C855A534BE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ECE1-57E8-46BD-9210-DF26F9708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526F-53B9-4732-9C81-01C855A534BE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ECE1-57E8-46BD-9210-DF26F9708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526F-53B9-4732-9C81-01C855A534BE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ECE1-57E8-46BD-9210-DF26F9708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526F-53B9-4732-9C81-01C855A534BE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ECE1-57E8-46BD-9210-DF26F9708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526F-53B9-4732-9C81-01C855A534BE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ECE1-57E8-46BD-9210-DF26F9708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526F-53B9-4732-9C81-01C855A534BE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ECE1-57E8-46BD-9210-DF26F9708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526F-53B9-4732-9C81-01C855A534BE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ECE1-57E8-46BD-9210-DF26F9708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526F-53B9-4732-9C81-01C855A534BE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ECE1-57E8-46BD-9210-DF26F9708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526F-53B9-4732-9C81-01C855A534BE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ECE1-57E8-46BD-9210-DF26F9708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526F-53B9-4732-9C81-01C855A534BE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ECE1-57E8-46BD-9210-DF26F9708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526F-53B9-4732-9C81-01C855A534BE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BECE1-57E8-46BD-9210-DF26F9708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00400" y="228600"/>
            <a:ext cx="2250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Bond Lengths</a:t>
            </a:r>
            <a:endParaRPr lang="en-US" sz="2400" b="1" u="sng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066800"/>
            <a:ext cx="8839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critical distance between the nuclei of two bonded atoms is known as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bond length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bond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distance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distance ensures maximum stability of the covalent bond because at this distance the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internuclear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interelectronic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repulsions are completely balanced by the stabilizing effect of overlapping atomic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orbitals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9800" y="3962400"/>
            <a:ext cx="3535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Unit = angstrom, 1 A = 10</a:t>
            </a:r>
            <a:r>
              <a:rPr lang="en-US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-8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cm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66800" y="4724400"/>
            <a:ext cx="6324600" cy="170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Methods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 measuring bond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lengths: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X-ray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diffraction (only for crystals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electron diffraction (only for gases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spectroscopic methods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sp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or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Digonal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Hybridisation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: 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this type of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one s and one p-orbital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valence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shell of central atom of the given molecule combine to form two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sp hybrid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as follows: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514600"/>
            <a:ext cx="7567116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89844"/>
            <a:ext cx="8153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Both sp-hybrid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completely equivalent and symmetrical.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Energy of sp-hybrid orbital is more than s-orbital but less than the p-orbital.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two sp-hybrid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collinear, i.e., angle between the hybrid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180°.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Shape of sp-hybrid orbital is oval.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Its relative power of overlapping is 1.93 with respect to s orbital.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sp-hybrid orbital one lobe is bigger while other lobe is small. The bigger lobe is very large with respect to p-orbital, hence it has higher degree of overlapping. Thus it forms stronger bond.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04800"/>
            <a:ext cx="41873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Characteristic of sp-Hybrid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8686800" cy="461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57200" y="304800"/>
            <a:ext cx="3230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Example: Acetylene (C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 b="2941"/>
          <a:stretch>
            <a:fillRect/>
          </a:stretch>
        </p:blipFill>
        <p:spPr bwMode="auto">
          <a:xfrm>
            <a:off x="633413" y="514350"/>
            <a:ext cx="7877175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667000"/>
            <a:ext cx="763746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28600" y="914400"/>
            <a:ext cx="8610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type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 and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2p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valence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shell of central atom of the given molecule combine to form three sp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-hybrid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shown below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381000"/>
            <a:ext cx="4664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sp</a:t>
            </a:r>
            <a:r>
              <a:rPr lang="en-US" sz="2400" b="1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Trigonal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Hybridisation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: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38200"/>
            <a:ext cx="8305800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Characteristics of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(1) These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-hybrid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are completely equivalent and symmetrical.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(2) These hybrid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planar with bond angle 120°.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(3) Since in this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contribution of p-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more hence it is less oval than sp-hybrid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In this case one lobe is bigger and one lobe is smaller and it forms stronger bond.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(4) These are stronger than s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Its relative power of overlapping is 1.99 with respect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s-orbital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" y="1066800"/>
            <a:ext cx="86582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 b="48569"/>
          <a:stretch>
            <a:fillRect/>
          </a:stretch>
        </p:blipFill>
        <p:spPr bwMode="auto">
          <a:xfrm>
            <a:off x="381000" y="4889687"/>
            <a:ext cx="8229600" cy="17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57200" y="457200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Example: Ethylene (C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3505200"/>
            <a:ext cx="24565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143000"/>
            <a:ext cx="8458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one s and three p-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valence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shell of central atom of the given molecule combine to form four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-hybrid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04800"/>
            <a:ext cx="50111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sp</a:t>
            </a:r>
            <a:r>
              <a:rPr lang="en-US" sz="2400" b="1" i="1" baseline="30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or Tetrahedral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Hybridisation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895600"/>
            <a:ext cx="524827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066800"/>
            <a:ext cx="8001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(1) All the four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hybrid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are completely equivalent and symmetrical.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(2) These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directed towards the four comers of a regular tetrahedron and the angle between each pair of them is 109° 28' or 109.5°.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(3) Their relative power of overlapping is 2.00 with respect to s-orbital. This shows that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are stronger than sp which is stronger than sp-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(4) Since in sp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-hybridisation the contribution of p-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75%, its shape is almost same as that of the parent p-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except that the bigger lobe in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-orbital is somewhat more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spread and shorter in length than the pure p-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533400"/>
            <a:ext cx="4164923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Characteristics of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20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066800"/>
            <a:ext cx="7924800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organic species can be known by two methods: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381000"/>
            <a:ext cx="5816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Hybridisation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in Organic Species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676400"/>
            <a:ext cx="8610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First Method: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this method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can be known by the number of pi bonds present on that particular atom. 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429000"/>
            <a:ext cx="72485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 t="13559"/>
          <a:stretch>
            <a:fillRect/>
          </a:stretch>
        </p:blipFill>
        <p:spPr bwMode="auto">
          <a:xfrm>
            <a:off x="1143000" y="4572000"/>
            <a:ext cx="76771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81000" y="449580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6096000"/>
            <a:ext cx="8839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This method cannot be used for those atoms of the molecule which have positive charge, negative charge or odd electron</a:t>
            </a:r>
            <a:endParaRPr lang="en-US" sz="2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743200"/>
            <a:ext cx="800100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04800" y="533400"/>
            <a:ext cx="8153400" cy="1421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Since molecules are always vibrating the distance between atoms of a bond is not constant. Therefore, the measurements obtained are average values and different methods give different values.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90600"/>
            <a:ext cx="8077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lp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where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electrons pair present in hybrid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bond pair present in hybrid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loan pair present in hybrid molecule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228600"/>
            <a:ext cx="24737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Second method: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Electron pair method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971800"/>
            <a:ext cx="7848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Determination of bond pairs :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Number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Number of atoms present on central atom of the species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 l="2941"/>
          <a:stretch>
            <a:fillRect/>
          </a:stretch>
        </p:blipFill>
        <p:spPr bwMode="auto">
          <a:xfrm>
            <a:off x="533399" y="4191000"/>
            <a:ext cx="4009465" cy="2478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4343400"/>
            <a:ext cx="2666636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85800"/>
            <a:ext cx="89916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Number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Ip's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can be determined as follows: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If carbon has pi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bond/(s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or positive charge or odd electron, then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 carbon will be zero.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(ii) If carbon has negative charge, then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will be equal to one.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Number of electron pairs tells us the type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as follows: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304800"/>
            <a:ext cx="45564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Determination of lone pair of electrons: 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657600"/>
            <a:ext cx="63150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 l="20870"/>
          <a:stretch>
            <a:fillRect/>
          </a:stretch>
        </p:blipFill>
        <p:spPr bwMode="auto">
          <a:xfrm>
            <a:off x="914400" y="228600"/>
            <a:ext cx="17335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 l="24710"/>
          <a:stretch>
            <a:fillRect/>
          </a:stretch>
        </p:blipFill>
        <p:spPr bwMode="auto">
          <a:xfrm>
            <a:off x="5562600" y="0"/>
            <a:ext cx="18573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438400"/>
            <a:ext cx="19812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2209800"/>
            <a:ext cx="20859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5029200"/>
            <a:ext cx="38957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86400" y="4267200"/>
            <a:ext cx="22098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838200"/>
            <a:ext cx="853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Bond properties like bond angles, geometry of molecules,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electronegativity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dipole moments, bond lengths, bond strengths, bond energies and acidity of hydrocarbons are greatly influenced by the hybrid' states of bonded atoms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304800"/>
            <a:ext cx="4803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and Bond Properties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2819400"/>
            <a:ext cx="7924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carbon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valency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angles follow the following order: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sp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(109.5 º) &lt; sp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(120 º) &lt; sp (180 º)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2209800"/>
            <a:ext cx="52808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1. Bond Angles and Geometry of the Molecule: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5055" y="4572001"/>
            <a:ext cx="919905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90600"/>
            <a:ext cx="8610600" cy="1421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 s-orbital is nearer to the nucleus than a p-orbital of the same shell. Hence, a hybrid orbital with more s-character is also nearer to the nucleus and it has smaller size than a hybrid orbital with more p-character.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381000"/>
            <a:ext cx="2362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  Bond Lengths: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2667000"/>
            <a:ext cx="8153400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sizes of different hybrid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follow the following order: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8154" y="3244334"/>
            <a:ext cx="1502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&gt; sp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&gt; sp 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962400"/>
            <a:ext cx="30384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 t="11111"/>
          <a:stretch>
            <a:fillRect/>
          </a:stretch>
        </p:blipFill>
        <p:spPr bwMode="auto">
          <a:xfrm>
            <a:off x="609600" y="4724400"/>
            <a:ext cx="31908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/>
          <a:srcRect t="7692"/>
          <a:stretch>
            <a:fillRect/>
          </a:stretch>
        </p:blipFill>
        <p:spPr bwMode="auto">
          <a:xfrm>
            <a:off x="3875156" y="4267200"/>
            <a:ext cx="526884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/>
          <a:srcRect b="4225"/>
          <a:stretch>
            <a:fillRect/>
          </a:stretch>
        </p:blipFill>
        <p:spPr bwMode="auto">
          <a:xfrm>
            <a:off x="3962400" y="5562600"/>
            <a:ext cx="5181600" cy="95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066800"/>
            <a:ext cx="8458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Since shorter bonds are stronger bonds. Thus, bond energies (and bond strengths) of bonds in different hybrid states follow the following order: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81000"/>
            <a:ext cx="41250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3.  Bond Strengths (Bond Energies):</a:t>
            </a:r>
          </a:p>
        </p:txBody>
      </p:sp>
      <p:sp>
        <p:nvSpPr>
          <p:cNvPr id="5" name="Rectangle 4"/>
          <p:cNvSpPr/>
          <p:nvPr/>
        </p:nvSpPr>
        <p:spPr>
          <a:xfrm>
            <a:off x="3429000" y="2286000"/>
            <a:ext cx="1502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&lt; sp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&lt; sp </a:t>
            </a:r>
            <a:endParaRPr lang="en-US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 b="15217"/>
          <a:stretch>
            <a:fillRect/>
          </a:stretch>
        </p:blipFill>
        <p:spPr bwMode="auto">
          <a:xfrm>
            <a:off x="457200" y="2819400"/>
            <a:ext cx="6686550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657600"/>
            <a:ext cx="30289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4267200"/>
            <a:ext cx="665859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38200"/>
            <a:ext cx="8686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power of an atom to attract electrons of a bond is called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electronegativity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Since overlapping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with more s-character have a shorter bond length, consequently their electrons are nearer to the nucleus and will be attracted towards the nucleus with a greater force. This means, the greater is the s-character in a hybrid orbital, the greater will be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electronegativity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the atom in that hybrid state.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" y="304800"/>
            <a:ext cx="24627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Electronegativity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4114800"/>
            <a:ext cx="8077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order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electronegativities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carbon in different hybrid states is :</a:t>
            </a:r>
          </a:p>
        </p:txBody>
      </p:sp>
      <p:sp>
        <p:nvSpPr>
          <p:cNvPr id="5" name="Rectangle 4"/>
          <p:cNvSpPr/>
          <p:nvPr/>
        </p:nvSpPr>
        <p:spPr>
          <a:xfrm>
            <a:off x="3429000" y="4800600"/>
            <a:ext cx="1502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&lt; sp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&lt; sp 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5638800"/>
            <a:ext cx="59150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19200"/>
            <a:ext cx="8458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Hydrogen present on electronegative carbon is acidic in character.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Acidity of hydrogen is directly proportional to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electronegativity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atom on which hydrogen is present.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457200"/>
            <a:ext cx="32901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5.  Acidity of Hydrocarbons: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667000"/>
            <a:ext cx="603744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 l="-1022"/>
          <a:stretch>
            <a:fillRect/>
          </a:stretch>
        </p:blipFill>
        <p:spPr bwMode="auto">
          <a:xfrm>
            <a:off x="838200" y="3886200"/>
            <a:ext cx="75342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387885"/>
            <a:ext cx="5257800" cy="4470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381000" y="228600"/>
            <a:ext cx="80367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CLASSIFICATION OF ORGANIC COMPOUNDS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143000"/>
            <a:ext cx="33464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Based on Structure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Based on Functional Group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2133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Based on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Acyclic or Open-chain compounds : 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are the compounds in which the carbon atoms are linked to each other in such a manner that the molecule is having an open-chain structure.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chain of the carbon atoms may be straight or branched. These compounds are also called as aliphatic compounds.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429000"/>
            <a:ext cx="6024359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600" y="381000"/>
            <a:ext cx="4951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Bond Strengths (Bond Energies)</a:t>
            </a:r>
            <a:endParaRPr lang="en-US" sz="2400" b="1" u="sng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143000"/>
            <a:ext cx="4572000" cy="1421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are two measures of bond strengths :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Bond dissociation energy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(D) and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(ii) Average bond energy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(E)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2667000"/>
            <a:ext cx="8458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Bond dissociation energy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(D): </a:t>
            </a:r>
          </a:p>
          <a:p>
            <a:pPr algn="just">
              <a:lnSpc>
                <a:spcPct val="150000"/>
              </a:lnSpc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 energy required to break a particular bond (in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gaseous phase) to give free radicals (in the gaseous phase) is called the dissociation energy, D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590800" y="4267200"/>
          <a:ext cx="3701197" cy="990600"/>
        </p:xfrm>
        <a:graphic>
          <a:graphicData uri="http://schemas.openxmlformats.org/presentationml/2006/ole">
            <p:oleObj spid="_x0000_s110594" name="CS ChemDraw Drawing" r:id="rId3" imgW="2384658" imgH="638123" progId="ChemDraw.Document.6.0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1066800" y="5791200"/>
            <a:ext cx="7162800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greater the bond dissociation energy, the stronger is the bond.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10136"/>
            <a:ext cx="8763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Cyclic or Closed-chain compounds :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are the compounds in which carbon atoms are linked to each other or to the atoms of other elements in such a manner that the molecule has a closed-chain or cyclic or ring structure.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compounds with only one ring of atoms in the molecule are known as monocyclic but those with more than one ring of atoms are termed as polycyclic.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038600"/>
            <a:ext cx="640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are further divided into two subgroups:</a:t>
            </a:r>
          </a:p>
          <a:p>
            <a:pPr marL="457200" indent="-457200" algn="just">
              <a:lnSpc>
                <a:spcPct val="150000"/>
              </a:lnSpc>
              <a:buAutoNum type="alphaLcParenBoth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Homocyclic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Carbocyclic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 algn="just">
              <a:lnSpc>
                <a:spcPct val="150000"/>
              </a:lnSpc>
              <a:buAutoNum type="alphaLcParenBoth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Heterocyclic.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382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lphaLcParenBoth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Homocyclic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Carbocyclic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are the compounds having a ring or rings of carbon atoms only in the molecule.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carbocyclic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homocyclic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compounds may again be divided into two types: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Alicyclic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compounds and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(ii) Aromatic compounds.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2514600"/>
            <a:ext cx="85344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just">
              <a:lnSpc>
                <a:spcPct val="150000"/>
              </a:lnSpc>
              <a:buAutoNum type="romanLcParenBoth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Alicyclic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compounds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These are the compounds which contain rings of three or more carbon atoms. </a:t>
            </a:r>
          </a:p>
          <a:p>
            <a:pPr marL="400050" indent="-400050"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resemble with aliphatic compounds than aromatic compounds in many respects. That is why these are named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alicyclic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i.e.,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aliphatic cyclic. These are also termed 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polymethylenes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800600"/>
            <a:ext cx="570547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(ii)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Aromatic compounds :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These· compounds consist of at least one benzene ring, i.e., a six-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carbocyclic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ring having alternate single and double bonds. Generally, these compounds have some fragrant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odour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hence, named as aromatic (Greek word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aroma meaning sweet smell) 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219200" y="1828800"/>
            <a:ext cx="5410200" cy="1447800"/>
            <a:chOff x="685800" y="1905000"/>
            <a:chExt cx="4930053" cy="1295400"/>
          </a:xfrm>
        </p:grpSpPr>
        <p:pic>
          <p:nvPicPr>
            <p:cNvPr id="22530" name="Picture 2"/>
            <p:cNvPicPr>
              <a:picLocks noChangeAspect="1" noChangeArrowheads="1"/>
            </p:cNvPicPr>
            <p:nvPr/>
          </p:nvPicPr>
          <p:blipFill>
            <a:blip r:embed="rId2"/>
            <a:srcRect t="5206" b="47939"/>
            <a:stretch>
              <a:fillRect/>
            </a:stretch>
          </p:blipFill>
          <p:spPr bwMode="auto">
            <a:xfrm>
              <a:off x="685800" y="1905000"/>
              <a:ext cx="3124200" cy="1295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531" name="Picture 3"/>
            <p:cNvPicPr>
              <a:picLocks noChangeAspect="1" noChangeArrowheads="1"/>
            </p:cNvPicPr>
            <p:nvPr/>
          </p:nvPicPr>
          <p:blipFill>
            <a:blip r:embed="rId2"/>
            <a:srcRect l="20825" t="51735" r="19290"/>
            <a:stretch>
              <a:fillRect/>
            </a:stretch>
          </p:blipFill>
          <p:spPr bwMode="auto">
            <a:xfrm>
              <a:off x="3886200" y="1966913"/>
              <a:ext cx="1729653" cy="1233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Rectangle 5"/>
          <p:cNvSpPr/>
          <p:nvPr/>
        </p:nvSpPr>
        <p:spPr>
          <a:xfrm>
            <a:off x="304800" y="3429000"/>
            <a:ext cx="84582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compounds are also known as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benzenoid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aromatics as their molecules consist of benzene ring or rings.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However, there are aromatic compounds, which have structural units different from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benzenoid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type, and are known as non-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benzenoid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aromatics.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5331836"/>
            <a:ext cx="3581400" cy="1526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991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(b) Heterocyclic compounds: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are cyclic compounds having ring or rings built up of more than one kind of atoms.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most common other atoms (hetero-atoms) besides carbon are 0, N and S. 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438400"/>
            <a:ext cx="48291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2209800" y="4267200"/>
          <a:ext cx="3810000" cy="1083715"/>
        </p:xfrm>
        <a:graphic>
          <a:graphicData uri="http://schemas.openxmlformats.org/presentationml/2006/ole">
            <p:oleObj spid="_x0000_s23556" name="CS ChemDraw Drawing" r:id="rId4" imgW="2846526" imgH="808991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9624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most of the organic compounds consist of two parts, each of which is called a group or radical. </a:t>
            </a:r>
          </a:p>
          <a:p>
            <a:pPr>
              <a:lnSpc>
                <a:spcPct val="150000"/>
              </a:lnSpc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R = 	 represents the carbon-hydrogen framework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affects the physical properties </a:t>
            </a:r>
          </a:p>
          <a:p>
            <a:pPr>
              <a:lnSpc>
                <a:spcPct val="150000"/>
              </a:lnSpc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  =	functional grou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responsible for the chemical properties of the compound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304800"/>
            <a:ext cx="57879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Classification Based on Functional Groups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990600"/>
            <a:ext cx="876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compounds of only carbon and hydrogen are called hydrocarbons.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Hydrocarbons are considered as the parents of all the organic compounds.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 other compounds are obtained from hydrocarbons by the replacement of one or more hydrogen atoms with other atoms or groups.</a:t>
            </a: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048000"/>
            <a:ext cx="4486275" cy="791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14325"/>
            <a:ext cx="4352925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52400"/>
            <a:ext cx="38100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0" y="502920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Certain compounds contain more than one functional groups. Such compounds are called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polyfunctional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compounds.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The properties of each functional group may be modified by the presence of the others.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8763000" cy="1421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homologous series can be defined as a group of compounds in which the various members have similar structural features and similar chemical properties and the successive members differ in their molecular formula by CH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381000"/>
            <a:ext cx="2374368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Homologous series: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733800"/>
            <a:ext cx="85344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All compounds in the series have similar chemical properties because of the presence of same functional group.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members of the series show a gradual gradation in their physical properties like solubility, density, melting and boiling points. The physical properties generally increase as the molecular mass increases.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homologues can be prepared by almost similar methods. These are known as general methods of preparation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609600"/>
            <a:ext cx="8534400" cy="1704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All compounds in the series are composed of same elements and contain the same functional group.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All compounds in the series can be represented by one general formula,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molecular mass of every two adjacent members differs by 14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b="11429"/>
          <a:stretch>
            <a:fillRect/>
          </a:stretch>
        </p:blipFill>
        <p:spPr bwMode="auto">
          <a:xfrm>
            <a:off x="2057400" y="2438400"/>
            <a:ext cx="512936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0" y="152400"/>
            <a:ext cx="37002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Properties of Homologous series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143000"/>
            <a:ext cx="8686800" cy="1421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If, in an organic compound containing two or more carbon atoms, there are only single bonds between carbon atoms, then the compound is said to be saturated,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e.g., ethane, n-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propyl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alcohol, acetaldehyde, etc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64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SATURATED AND UNSATURATED COMPOUNDS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3886200"/>
            <a:ext cx="8991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the compound contains at least one pair of adjacent carbon atoms linked by a multiple bond, then that compound is said to be unsaturated,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e.g., ethylene,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acetylene, vinyl alcohol,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acraldehyde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etc.·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619375"/>
            <a:ext cx="46386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876300" y="5429250"/>
            <a:ext cx="7505700" cy="1123950"/>
            <a:chOff x="685800" y="5334000"/>
            <a:chExt cx="7505700" cy="1123950"/>
          </a:xfrm>
        </p:grpSpPr>
        <p:pic>
          <p:nvPicPr>
            <p:cNvPr id="56323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85800" y="5410200"/>
              <a:ext cx="3667125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6324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95800" y="5334000"/>
              <a:ext cx="3695700" cy="1123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438400"/>
            <a:ext cx="7086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four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equivalent C-H bonds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dissociate successively, they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have different values of D,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102 kcal/mole for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-H,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105 kcal/mole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-H,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108 kcal/mole for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CH-H,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83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kcal/mole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C-H.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Average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value of the C-H bond energy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102 + 105 + 108 + 83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)/4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= 99.5 kcal/mole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457200"/>
            <a:ext cx="30574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Average bond energy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(E):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143000"/>
            <a:ext cx="8458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In poly atomic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molecules, bond dissociation energies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(D) are not identical even where apparently equivalent bonds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dissociate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543800" y="2514600"/>
          <a:ext cx="1600200" cy="1785455"/>
        </p:xfrm>
        <a:graphic>
          <a:graphicData uri="http://schemas.openxmlformats.org/presentationml/2006/ole">
            <p:oleObj spid="_x0000_s111618" name="CS ChemDraw Drawing" r:id="rId3" imgW="795246" imgH="888081" progId="ChemDraw.Document.6.0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8001000" y="4507468"/>
            <a:ext cx="105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ethane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457200"/>
            <a:ext cx="89154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dissociation of a bond also depends on various factors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Resonance,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Hyperconjugation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Angle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strain,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Steric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effects, etc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4038600"/>
            <a:ext cx="83820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Usually average of all the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 values of equivalent bonds is taken, and this average value is called the bond energy (E). Bond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energy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(E) may be measured from heat of atomization, but the more usual practice is to calculate it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from the heat of combustion.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457343"/>
            <a:ext cx="86106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Bond energies are measures of bond strengths.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Shorter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bonds are stronger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bonds due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stronger- attraction between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nuclei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electrons.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Double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bonds are both shorter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stronger than single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bonds, but not twice strong, because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overlapping 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weaker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overlapping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711859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066800"/>
            <a:ext cx="8001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atomic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(except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orbital) have directional preferences, hence covalent bonds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formed by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their overlapping are also directional and have an angle between them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angle between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directions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two covalent bonds is known as the bond angle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76600" y="147935"/>
            <a:ext cx="2069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Bond Angles</a:t>
            </a:r>
            <a:endParaRPr lang="en-US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343400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most important methods for determining bond angles are X-ray diffraction (only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crystals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electron diffraction (only for gases) and spectroscopic methods. Due to continuous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atomic vibrations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molecules, the measured bond angles are average bond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534400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Bond angles give an idea of the geometries and shapes of molecules, as they depend 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bond  angles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971800"/>
            <a:ext cx="853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Order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repulsions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between electron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pairs in the valence shell :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lone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pair-lone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pair &gt;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lone pair-bond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pair &gt;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bond pair-bond pair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371600"/>
            <a:ext cx="32289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52400" y="4495800"/>
            <a:ext cx="8534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order can be explained on the basis that the lone pair is under the influence of only one nucleus, hence its electron cloud will spread out in space to a greater extent than that of a bond pair, which is under the influence of two nuclei. This greater spread over of electron cloud in space results in a greater repulsion between a lone pair and another lone pair than that between a lone pair and a bond pair, and there is least repulsion between a bond pair and another bond pair of electrons.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152400"/>
            <a:ext cx="21499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120858"/>
                </a:solidFill>
                <a:latin typeface="Arial" pitchFamily="34" charset="0"/>
                <a:cs typeface="Arial" pitchFamily="34" charset="0"/>
              </a:rPr>
              <a:t>Hybridisation</a:t>
            </a:r>
            <a:endParaRPr lang="en-US" sz="2400" dirty="0">
              <a:solidFill>
                <a:srgbClr val="12085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62000"/>
            <a:ext cx="8534400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mixing and redistribution of energy is called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the resultant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 called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hybrid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905000"/>
            <a:ext cx="8610600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a hypothetical concept and has been introduced by Pauling and Slater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3718679"/>
            <a:ext cx="8229600" cy="280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similar energies take part in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Number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hybrid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formed is always equal to the number of atomic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which have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taken part in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Generally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all the hybrid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are similar but they are not necessarily identical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shape. They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may differ from one another mainly in shape.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Hybrid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form only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sigma bonds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3200400"/>
            <a:ext cx="23823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Rules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2405</Words>
  <Application>Microsoft Office PowerPoint</Application>
  <PresentationFormat>On-screen Show (4:3)</PresentationFormat>
  <Paragraphs>169</Paragraphs>
  <Slides>38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</dc:creator>
  <cp:lastModifiedBy>lc</cp:lastModifiedBy>
  <cp:revision>114</cp:revision>
  <dcterms:created xsi:type="dcterms:W3CDTF">2021-06-03T05:10:14Z</dcterms:created>
  <dcterms:modified xsi:type="dcterms:W3CDTF">2021-06-13T10:16:41Z</dcterms:modified>
</cp:coreProperties>
</file>